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6"/>
  </p:notesMasterIdLst>
  <p:handoutMasterIdLst>
    <p:handoutMasterId r:id="rId7"/>
  </p:handoutMasterIdLst>
  <p:sldIdLst>
    <p:sldId id="256" r:id="rId2"/>
    <p:sldId id="269" r:id="rId3"/>
    <p:sldId id="270" r:id="rId4"/>
    <p:sldId id="268" r:id="rId5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258" y="11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9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18C47A-FE34-4D47-91B6-F3CCCFD7A892}" type="datetime1">
              <a:rPr lang="hu-HU" smtClean="0"/>
              <a:t>2024. 01. 16.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FDDD07-21D6-453C-9E5F-992118CD5676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105DB2-FD3E-441D-8B7E-7AE83ECE27B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46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105DB2-FD3E-441D-8B7E-7AE83ECE27B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31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105DB2-FD3E-441D-8B7E-7AE83ECE27B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9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blokk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/>
          </a:p>
        </p:txBody>
      </p:sp>
      <p:grpSp>
        <p:nvGrpSpPr>
          <p:cNvPr id="7" name="felső ábra" descr="Felső szegély látványterve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Téglalap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grpSp>
        <p:nvGrpSpPr>
          <p:cNvPr id="23" name="alsó ábra" descr="Alsó szegély látványterve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Téglalap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 bwMode="black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Alcím mintájának szerkesztése</a:t>
            </a:r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20" name="Dátum helye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4AB5D-B626-412A-B42D-F7BC1E86EBBC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1F2B1-18C7-40F1-9E32-C1AAF08B9044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93A112-9A0E-4CEB-B54D-9ABA7AB6B83E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784340-5340-4CFA-A8E2-A5E7A91DECAC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C6D74687-5E65-493D-9819-2BBD3005D155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A21F8D-125F-4514-9A94-8234B249BB6B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E3C4B9-8C8E-4C1F-981E-8ADBC96A22FA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23792-38BB-43C2-9300-EB3431D00D55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lsó ábra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Téglalap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ED523-9F1C-47A1-9691-2325203D509B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egély" descr="Szegély látványterv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100" b="1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2A028A-AEB9-40E4-AED9-8122B0194868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egély" descr="Szegély látványterv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1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33A6D4-10CB-4668-8722-2E67E6292DD6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lsó ábra" descr="Alsó szegély látványterve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Téglalap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grpSp>
        <p:nvGrpSpPr>
          <p:cNvPr id="10" name="felső ábra" descr="Felső szegély látványterve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Téglalap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/>
            </a:p>
          </p:txBody>
        </p:sp>
      </p:grp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1A06BC6D-67D9-4458-B8B4-1574A737CF63}" type="datetime1">
              <a:rPr lang="hu-HU" noProof="0" smtClean="0"/>
              <a:t>2024. 01. 16.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la.hu/dace-projek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" dirty="0"/>
              <a:t>A DACE Projekt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" dirty="0"/>
              <a:t>dr. Kiss Csaba, igazgató, EMLA</a:t>
            </a:r>
          </a:p>
          <a:p>
            <a:pPr rtl="0"/>
            <a:r>
              <a:rPr lang="hu" dirty="0"/>
              <a:t>Budapest, 2024. január 17.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A projekt adatai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hu" dirty="0"/>
              <a:t>Discussions and Actions on Climate and Environment</a:t>
            </a:r>
          </a:p>
          <a:p>
            <a:pPr rtl="0"/>
            <a:r>
              <a:rPr lang="hu" dirty="0"/>
              <a:t>2022.11.01.-2024.10.31.</a:t>
            </a:r>
          </a:p>
          <a:p>
            <a:pPr rtl="0"/>
            <a:r>
              <a:rPr lang="hu" dirty="0"/>
              <a:t>Az EU 6 országában</a:t>
            </a:r>
          </a:p>
          <a:p>
            <a:pPr rtl="0"/>
            <a:r>
              <a:rPr lang="hu" dirty="0"/>
              <a:t>Fő lebonyolító: </a:t>
            </a:r>
            <a:br>
              <a:rPr lang="hu" dirty="0"/>
            </a:br>
            <a:r>
              <a:rPr lang="hu" dirty="0"/>
              <a:t>Justice &amp; Environment</a:t>
            </a:r>
          </a:p>
          <a:p>
            <a:pPr rtl="0"/>
            <a:r>
              <a:rPr lang="hu" dirty="0"/>
              <a:t>Partnerek: civil szervezetek az érintett országokban</a:t>
            </a:r>
          </a:p>
          <a:p>
            <a:pPr rtl="0"/>
            <a:r>
              <a:rPr lang="hu" dirty="0"/>
              <a:t>Cél: klímajogokkal kapcsolatos tudatosság növelés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8" y="2406170"/>
            <a:ext cx="4435475" cy="3087059"/>
          </a:xfrm>
        </p:spPr>
      </p:pic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Magyarországi tevékenységek a projektben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Közvéleménykutatás</a:t>
            </a:r>
            <a:endParaRPr lang="hu-HU" dirty="0"/>
          </a:p>
          <a:p>
            <a:r>
              <a:rPr lang="hu-HU" dirty="0"/>
              <a:t>Rendezvények (alkalmazkodás, klímajogok)</a:t>
            </a:r>
          </a:p>
          <a:p>
            <a:r>
              <a:rPr lang="hu-HU" dirty="0"/>
              <a:t>Jogi tanulmány</a:t>
            </a:r>
          </a:p>
          <a:p>
            <a:r>
              <a:rPr lang="hu-HU" dirty="0"/>
              <a:t>Média és közösségi média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err="1"/>
              <a:t>onlinle</a:t>
            </a:r>
            <a:r>
              <a:rPr lang="hu-HU" dirty="0"/>
              <a:t> EU konferencia és beadványok a Bizottság felé)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8" y="2313628"/>
            <a:ext cx="4435475" cy="3272143"/>
          </a:xfrm>
        </p:spPr>
      </p:pic>
    </p:spTree>
    <p:extLst>
      <p:ext uri="{BB962C8B-B14F-4D97-AF65-F5344CB8AC3E}">
        <p14:creationId xmlns:p14="http://schemas.microsoft.com/office/powerpoint/2010/main" val="4258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96E763-3EFC-4A97-8AF7-8838E6A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519056" y="1933824"/>
            <a:ext cx="9143538" cy="411480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https://emla.hu/dace-projekt/</a:t>
            </a:r>
            <a:r>
              <a:rPr lang="hu-HU" dirty="0"/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projektet az Európai Unió támogatja.</a:t>
            </a:r>
          </a:p>
        </p:txBody>
      </p:sp>
      <p:pic>
        <p:nvPicPr>
          <p:cNvPr id="1026" name="Picture 2" descr="Flag of Europe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19" y="3181598"/>
            <a:ext cx="2428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íkos szegély (16:9)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496_TF02801098" id="{E19F9870-1829-4B76-BD97-82994A599C8E}" vid="{B065B44F-3631-4F1C-8879-B45EC72981FF}"/>
    </a:ext>
  </a:extLst>
</a:theme>
</file>

<file path=ppt/theme/theme2.xml><?xml version="1.0" encoding="utf-8"?>
<a:theme xmlns:a="http://schemas.openxmlformats.org/drawingml/2006/main" name="Office-téma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Fekete csíkos szegélyű bemutató (szélesvásznú)</Template>
  <TotalTime>32</TotalTime>
  <Words>105</Words>
  <Application>Microsoft Office PowerPoint</Application>
  <PresentationFormat>Egyéni</PresentationFormat>
  <Paragraphs>25</Paragraphs>
  <Slides>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Euphemia</vt:lpstr>
      <vt:lpstr>Csíkos szegély (16:9)</vt:lpstr>
      <vt:lpstr>A DACE Projekt</vt:lpstr>
      <vt:lpstr>A projekt adatai</vt:lpstr>
      <vt:lpstr>Magyarországi tevékenységek a projektben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DACE Projekt</dc:title>
  <dc:creator>Microsoft-fiók</dc:creator>
  <cp:lastModifiedBy>Kiss Csaba</cp:lastModifiedBy>
  <cp:revision>8</cp:revision>
  <dcterms:created xsi:type="dcterms:W3CDTF">2023-06-28T12:09:22Z</dcterms:created>
  <dcterms:modified xsi:type="dcterms:W3CDTF">2024-01-16T14:42:53Z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